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  <p:embeddedFont>
      <p:font typeface="Montserra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2-3.png>
</file>

<file path=ppt/media/image-2-4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249216"/>
            <a:ext cx="751582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Tourism Experience Analytics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28684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Enhancing traveler experiences through data-driven insights. This project classifies, predicts, and recommends.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08077"/>
            <a:ext cx="65422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Streamlit App &amp; Summary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929" y="2093833"/>
            <a:ext cx="4250650" cy="425065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815" y="2093833"/>
            <a:ext cx="4250650" cy="425065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3702" y="2093833"/>
            <a:ext cx="4250650" cy="425065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58309" y="6727984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interactive Streamlit web app includes a visit mode predictor, attraction rating predictor, and personalized recommendations.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435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32304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Goals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360670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97" y="5390614"/>
            <a:ext cx="342067" cy="42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6232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Predict Ratings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46232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 user ratings for attractions (Regression).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5219819" y="5360670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507" y="5390614"/>
            <a:ext cx="342067" cy="4275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2383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Classify Visit Mode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92383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 visit purpose (e.g., Family, Business).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9681329" y="5360670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4017" y="5390614"/>
            <a:ext cx="342067" cy="42755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385346" y="5435084"/>
            <a:ext cx="309241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Recommend Attractions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38534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Suggest tailored tourist attractions.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0866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Business Use Cases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1746290"/>
            <a:ext cx="7627382" cy="1281232"/>
          </a:xfrm>
          <a:prstGeom prst="roundRect">
            <a:avLst>
              <a:gd name="adj" fmla="val 2536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1970484"/>
            <a:ext cx="405217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2456617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Suggest attractions based on user preferences.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8309" y="3244096"/>
            <a:ext cx="7627382" cy="1281232"/>
          </a:xfrm>
          <a:prstGeom prst="roundRect">
            <a:avLst>
              <a:gd name="adj" fmla="val 2536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2504" y="34682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Tourism Analytics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2504" y="3954423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 trends for strategic insights.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4741902"/>
            <a:ext cx="7627382" cy="1281232"/>
          </a:xfrm>
          <a:prstGeom prst="roundRect">
            <a:avLst>
              <a:gd name="adj" fmla="val 2536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4966097"/>
            <a:ext cx="30793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5452229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Classify users for targeted marketing.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58309" y="6239708"/>
            <a:ext cx="7627382" cy="1281232"/>
          </a:xfrm>
          <a:prstGeom prst="roundRect">
            <a:avLst>
              <a:gd name="adj" fmla="val 2536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2504" y="646390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Customer Retention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82504" y="6950035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 loyalty with data-driven suggestions.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03394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071574"/>
            <a:ext cx="7627382" cy="3123962"/>
          </a:xfrm>
          <a:prstGeom prst="roundRect">
            <a:avLst>
              <a:gd name="adj" fmla="val 1040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2329" y="3079194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68904" y="321671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UserId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278785" y="321671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Unique user ID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2329" y="3700939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68904" y="3838456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Rating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278785" y="3838456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rating (1-5 scale)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2329" y="4322683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68904" y="4460200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AttractionType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278785" y="4460200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Category of attraction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252329" y="4944428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68904" y="5081945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VisitMode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0278785" y="5081945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Purpose of visit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6252329" y="5566172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68904" y="570368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Attraction_Popularity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10278785" y="570368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rating of attraction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0778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315" y="2682716"/>
            <a:ext cx="6220778" cy="578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Methodology: Data Processing</a:t>
            </a:r>
            <a:endParaRPr lang="en-US" sz="36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315" y="3524726"/>
            <a:ext cx="879158" cy="10550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8196" y="3700463"/>
            <a:ext cx="260306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Import &amp; Integration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1758196" y="4095036"/>
            <a:ext cx="1225688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Nine tables merged using pandas.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15" y="4579739"/>
            <a:ext cx="879158" cy="10550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58196" y="4755475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Cleaning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1758196" y="5150048"/>
            <a:ext cx="1225688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Removed insignificant columns, handled nulls, fixed duplicates.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315" y="5634752"/>
            <a:ext cx="879158" cy="10550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58196" y="5810488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1758196" y="6205061"/>
            <a:ext cx="1225688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User_Visit_Count, Avg_User_Rating, Attraction_Popularity.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315" y="6689765"/>
            <a:ext cx="879158" cy="105501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58196" y="6865501"/>
            <a:ext cx="2630329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Exploratory Data Analysis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1758196" y="7260074"/>
            <a:ext cx="1225688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 analysis of demographics, visit modes, ratings.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862072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Exploratory Data Analysis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Demographics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Asia and Australia are top tourism continents. Australia is the most visited country. Worrigee, Curepipe, and Kingscliff are highly rated cities.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 of Visit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237434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Tour purpose varies by country. Couples prefer Western destinations. Business travel is limited overall.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Attraction Analysis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Asian cities lead in attraction diversity. Nature and cultural attractions are most preferred. Top attractions dominate tourist flow.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017" y="1051203"/>
            <a:ext cx="7135416" cy="666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Rating Behavior &amp; Visit Trends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17" y="2056805"/>
            <a:ext cx="506373" cy="5063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17915" y="2141696"/>
            <a:ext cx="1697593" cy="666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 Satisfaction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1417915" y="2929414"/>
            <a:ext cx="1697593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Most ratings are 5, indicating strong satisfaction.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635" y="2056805"/>
            <a:ext cx="506373" cy="50637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077533" y="2141696"/>
            <a:ext cx="1697712" cy="999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Business Travelers Rate Higher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077533" y="3262551"/>
            <a:ext cx="1697712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Business travelers give higher average ratings.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8373" y="2056805"/>
            <a:ext cx="506373" cy="50637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37271" y="2141696"/>
            <a:ext cx="1697593" cy="666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Low-Rated Countries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737271" y="2929414"/>
            <a:ext cx="1697593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Cuba, Monaco, Uruguay have lower average ratings.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017" y="4999911"/>
            <a:ext cx="506373" cy="50637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17915" y="5084802"/>
            <a:ext cx="1697593" cy="999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Post-Pandemic Recovery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417915" y="6205657"/>
            <a:ext cx="1697593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Tourist visits show recovery by 2022.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7208" y="406360"/>
            <a:ext cx="4921806" cy="486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Predictive Modeling: Ratings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7208" y="1188006"/>
            <a:ext cx="13595985" cy="76136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17208" y="8967907"/>
            <a:ext cx="13595985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CatBoost Regressor performed best for rating prediction. Due to low R² scores, the problem was reframed to classification. CatBoost Classifier achieved 47.73% accuracy.</a:t>
            </a: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00776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Predictive Modeling: Classification &amp; Recommendation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367689"/>
            <a:ext cx="30969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Visit Mode Classification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940498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Random Forest Classifier achieved 47.89% accuracy. SMOTE was discarded due to reduced accuracy.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4367689"/>
            <a:ext cx="323183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Recommendation System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940498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Uses Collaborative Filtering (kNN) based on user similarity and Content-Based Filtering using attraction features.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2025-06-08T06:51:29Z</dcterms:created>
  <dcterms:modified xsi:type="dcterms:W3CDTF">2025-06-08T06:51:29Z</dcterms:modified>
</cp:coreProperties>
</file>